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1" r:id="rId4"/>
    <p:sldId id="279" r:id="rId5"/>
    <p:sldId id="280" r:id="rId6"/>
    <p:sldId id="281" r:id="rId7"/>
    <p:sldId id="282" r:id="rId8"/>
    <p:sldId id="287" r:id="rId9"/>
    <p:sldId id="283" r:id="rId10"/>
    <p:sldId id="284" r:id="rId11"/>
    <p:sldId id="285" r:id="rId12"/>
    <p:sldId id="288" r:id="rId13"/>
    <p:sldId id="289" r:id="rId14"/>
    <p:sldId id="286" r:id="rId15"/>
  </p:sldIdLst>
  <p:sldSz cx="9144000" cy="6858000" type="screen4x3"/>
  <p:notesSz cx="7010400" cy="9159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3"/>
    <a:srgbClr val="ECECEE"/>
    <a:srgbClr val="00599F"/>
    <a:srgbClr val="EAEEEC"/>
    <a:srgbClr val="ECECF1"/>
    <a:srgbClr val="E7E7E7"/>
    <a:srgbClr val="005FAA"/>
    <a:srgbClr val="7E7E7E"/>
    <a:srgbClr val="003B89"/>
    <a:srgbClr val="FFE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8" autoAdjust="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10" y="-108"/>
      </p:cViewPr>
      <p:guideLst>
        <p:guide orient="horz" pos="288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0F7B-2C10-473D-9C33-1CF03D5BDD01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0292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00292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65AAA-999D-4AB3-9A97-CB468DAFA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59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543E-54DC-4863-A6D9-A6C5EEF1CAF4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687388"/>
            <a:ext cx="4578350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50941"/>
            <a:ext cx="5608320" cy="41219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0292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00292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1DF38-68EE-439B-8E7F-B8A2AA122E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687388"/>
            <a:ext cx="4578350" cy="3433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DF38-68EE-439B-8E7F-B8A2AA122E5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293"/>
              </a:buClr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293"/>
              </a:buClr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293"/>
              </a:buClr>
              <a:buSzTx/>
              <a:buFont typeface="Arial" pitchFamily="34" charset="0"/>
              <a:buChar char="•"/>
              <a:tabLst/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99F"/>
              </a:buClr>
              <a:buSzTx/>
              <a:buFont typeface="Arial" pitchFamily="34" charset="0"/>
              <a:buChar char="−"/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99F"/>
              </a:buClr>
              <a:buSzTx/>
              <a:buFont typeface="Arial" pitchFamily="34" charset="0"/>
              <a:buChar char="•"/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99F"/>
              </a:buClr>
              <a:buSzTx/>
              <a:buFont typeface="Arial" pitchFamily="34" charset="0"/>
              <a:buChar char="−"/>
              <a:tabLst/>
              <a:defRPr/>
            </a:lvl8pPr>
            <a:lvl9pPr marL="39433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99F"/>
              </a:buClr>
              <a:buSzTx/>
              <a:buFont typeface="Arial" pitchFamily="34" charset="0"/>
              <a:buChar char="•"/>
              <a:tabLst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0905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Logo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2862072"/>
            <a:ext cx="5376672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56111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272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2764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448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6350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4242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9028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79157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17834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636"/>
            <a:ext cx="8686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3"/>
            <a:ext cx="4270248" cy="4994147"/>
          </a:xfr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rgbClr val="00599F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rgbClr val="00599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6153"/>
            <a:ext cx="4270248" cy="4994147"/>
          </a:xfr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rgbClr val="00599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02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05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636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636"/>
            <a:ext cx="8686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3"/>
            <a:ext cx="4270248" cy="2411898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00599F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rgbClr val="00599F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6153"/>
            <a:ext cx="4270248" cy="2411898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rgbClr val="00599F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34696" y="3764281"/>
            <a:ext cx="4279392" cy="2417063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00599F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rgbClr val="00599F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4296" y="3764281"/>
            <a:ext cx="4279392" cy="2417063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rgbClr val="00599F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576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0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6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>
            <a:spLocks/>
          </p:cNvSpPr>
          <p:nvPr userDrawn="1"/>
        </p:nvSpPr>
        <p:spPr bwMode="auto">
          <a:xfrm>
            <a:off x="4656138" y="282575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 hidden="1"/>
          <p:cNvSpPr>
            <a:spLocks/>
          </p:cNvSpPr>
          <p:nvPr userDrawn="1"/>
        </p:nvSpPr>
        <p:spPr bwMode="auto">
          <a:xfrm>
            <a:off x="6870700" y="282575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 hidden="1"/>
          <p:cNvSpPr>
            <a:spLocks/>
          </p:cNvSpPr>
          <p:nvPr userDrawn="1"/>
        </p:nvSpPr>
        <p:spPr bwMode="auto">
          <a:xfrm>
            <a:off x="2443163" y="2428875"/>
            <a:ext cx="2044700" cy="20431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 hidden="1"/>
          <p:cNvSpPr>
            <a:spLocks/>
          </p:cNvSpPr>
          <p:nvPr userDrawn="1"/>
        </p:nvSpPr>
        <p:spPr bwMode="auto">
          <a:xfrm>
            <a:off x="4656138" y="2428875"/>
            <a:ext cx="2044700" cy="20431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 hidden="1"/>
          <p:cNvSpPr>
            <a:spLocks/>
          </p:cNvSpPr>
          <p:nvPr userDrawn="1"/>
        </p:nvSpPr>
        <p:spPr bwMode="auto">
          <a:xfrm>
            <a:off x="6870700" y="2428875"/>
            <a:ext cx="2044700" cy="20431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 hidden="1"/>
          <p:cNvSpPr>
            <a:spLocks/>
          </p:cNvSpPr>
          <p:nvPr userDrawn="1"/>
        </p:nvSpPr>
        <p:spPr bwMode="auto">
          <a:xfrm>
            <a:off x="228600" y="4573588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 hidden="1"/>
          <p:cNvSpPr>
            <a:spLocks/>
          </p:cNvSpPr>
          <p:nvPr userDrawn="1"/>
        </p:nvSpPr>
        <p:spPr bwMode="auto">
          <a:xfrm>
            <a:off x="4656138" y="4573588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 hidden="1"/>
          <p:cNvSpPr>
            <a:spLocks/>
          </p:cNvSpPr>
          <p:nvPr userDrawn="1"/>
        </p:nvSpPr>
        <p:spPr bwMode="auto">
          <a:xfrm>
            <a:off x="6870700" y="4573588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75217" y="2440543"/>
            <a:ext cx="5943600" cy="452432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71780" y="2943479"/>
            <a:ext cx="5943600" cy="3693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43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29420" y="2286000"/>
            <a:ext cx="6347652" cy="74066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600">
                <a:solidFill>
                  <a:schemeClr val="bg1"/>
                </a:solidFill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29420" y="3399536"/>
            <a:ext cx="6347652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5000"/>
              </a:lnSpc>
              <a:buFontTx/>
              <a:buNone/>
              <a:defRPr lang="en-US" sz="1800" baseline="0">
                <a:solidFill>
                  <a:schemeClr val="bg1"/>
                </a:solidFill>
              </a:defRPr>
            </a:lvl1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6AADE4"/>
              </a:buClr>
              <a:buFontTx/>
              <a:buNone/>
            </a:pPr>
            <a:r>
              <a:rPr lang="en-US" dirty="0"/>
              <a:t>Click to edit Speaker Name/Title/Date</a:t>
            </a:r>
          </a:p>
        </p:txBody>
      </p:sp>
    </p:spTree>
    <p:extLst>
      <p:ext uri="{BB962C8B-B14F-4D97-AF65-F5344CB8AC3E}">
        <p14:creationId xmlns:p14="http://schemas.microsoft.com/office/powerpoint/2010/main" val="36063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Log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31136" y="2286000"/>
            <a:ext cx="6355080" cy="74066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600">
                <a:solidFill>
                  <a:schemeClr val="tx1"/>
                </a:solidFill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31136" y="3399536"/>
            <a:ext cx="635508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5000"/>
              </a:lnSpc>
              <a:buFontTx/>
              <a:buNone/>
              <a:defRPr lang="en-US" sz="1800" baseline="0">
                <a:solidFill>
                  <a:schemeClr val="tx1"/>
                </a:solidFill>
              </a:defRPr>
            </a:lvl1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6AADE4"/>
              </a:buClr>
              <a:buFontTx/>
              <a:buNone/>
            </a:pPr>
            <a:r>
              <a:rPr lang="en-US" dirty="0"/>
              <a:t>Click to edit Speaker Name/Title/Date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6" y="619119"/>
            <a:ext cx="1083285" cy="56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losing">
    <p:bg bwMode="auto"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34" y="3044952"/>
            <a:ext cx="5228732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9" y="6522637"/>
            <a:ext cx="1023581" cy="2743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2636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3"/>
            <a:ext cx="8686800" cy="5127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1137355"/>
            <a:ext cx="868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293110" y="6591217"/>
            <a:ext cx="0" cy="137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452427" y="6528992"/>
            <a:ext cx="462973" cy="261611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algn="r" defTabSz="914400" rtl="0" eaLnBrk="1" latinLnBrk="0" hangingPunct="1"/>
            <a:fld id="{6BD60253-A662-F240-BA74-86737CD619AE}" type="slidenum">
              <a:rPr lang="en-US" sz="1100" kern="120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US" sz="11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571325" y="6591217"/>
            <a:ext cx="0" cy="137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3285" y="6528992"/>
            <a:ext cx="3094458" cy="261611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algn="l" defTabSz="914400" rtl="0" eaLnBrk="1" latinLnBrk="0" hangingPunct="1"/>
            <a:r>
              <a:rPr lang="en-US" sz="1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Business Name</a:t>
            </a:r>
          </a:p>
        </p:txBody>
      </p:sp>
      <p:sp>
        <p:nvSpPr>
          <p:cNvPr id="6" name="fr" descr="     ">
            <a:extLst>
              <a:ext uri="{FF2B5EF4-FFF2-40B4-BE49-F238E27FC236}">
                <a16:creationId xmlns:a16="http://schemas.microsoft.com/office/drawing/2014/main" id="{BFFDF5B7-F5F0-4414-988D-1FA982069947}"/>
              </a:ext>
            </a:extLst>
          </p:cNvPr>
          <p:cNvSpPr txBox="1"/>
          <p:nvPr userDrawn="1"/>
        </p:nvSpPr>
        <p:spPr>
          <a:xfrm>
            <a:off x="0" y="6515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100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144676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8" r:id="rId3"/>
    <p:sldLayoutId id="2147483694" r:id="rId4"/>
    <p:sldLayoutId id="2147483693" r:id="rId5"/>
    <p:sldLayoutId id="2147483697" r:id="rId6"/>
    <p:sldLayoutId id="2147483683" r:id="rId7"/>
    <p:sldLayoutId id="2147483673" r:id="rId8"/>
    <p:sldLayoutId id="2147483678" r:id="rId9"/>
    <p:sldLayoutId id="214748368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813" indent="-2778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29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00599F"/>
        </a:buClr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00599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00599F"/>
        </a:buClr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Clr>
          <a:srgbClr val="00599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DFAAF-8419-4F3A-9CF2-4F4F75B7965F}"/>
              </a:ext>
            </a:extLst>
          </p:cNvPr>
          <p:cNvCxnSpPr/>
          <p:nvPr userDrawn="1"/>
        </p:nvCxnSpPr>
        <p:spPr>
          <a:xfrm>
            <a:off x="1293110" y="6591217"/>
            <a:ext cx="0" cy="137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144E06-6117-4FEC-8196-8EF0A09866D6}"/>
              </a:ext>
            </a:extLst>
          </p:cNvPr>
          <p:cNvSpPr txBox="1"/>
          <p:nvPr userDrawn="1"/>
        </p:nvSpPr>
        <p:spPr>
          <a:xfrm>
            <a:off x="8452427" y="6528992"/>
            <a:ext cx="462973" cy="261611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algn="r" defTabSz="914400" rtl="0" eaLnBrk="1" latinLnBrk="0" hangingPunct="1"/>
            <a:fld id="{6BD60253-A662-F240-BA74-86737CD619AE}" type="slidenum">
              <a:rPr lang="en-US" sz="1100" kern="120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US" sz="11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3F6B1C-6971-40DD-9B7A-BC23596E1AD5}"/>
              </a:ext>
            </a:extLst>
          </p:cNvPr>
          <p:cNvCxnSpPr/>
          <p:nvPr userDrawn="1"/>
        </p:nvCxnSpPr>
        <p:spPr>
          <a:xfrm>
            <a:off x="8571325" y="6591217"/>
            <a:ext cx="0" cy="137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" descr="     ">
            <a:extLst>
              <a:ext uri="{FF2B5EF4-FFF2-40B4-BE49-F238E27FC236}">
                <a16:creationId xmlns:a16="http://schemas.microsoft.com/office/drawing/2014/main" id="{B636A0AF-CC3E-40C6-9C8C-F0491717CEF7}"/>
              </a:ext>
            </a:extLst>
          </p:cNvPr>
          <p:cNvSpPr txBox="1"/>
          <p:nvPr userDrawn="1"/>
        </p:nvSpPr>
        <p:spPr>
          <a:xfrm>
            <a:off x="0" y="6515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100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2507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unify.com/team/nscyrr/page/ho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573" y="2708014"/>
            <a:ext cx="6347652" cy="1441971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2400" dirty="0"/>
              <a:t>CPP River Hawks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endParaRPr lang="en-US" sz="2400" dirty="0"/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2400" dirty="0"/>
              <a:t>Event sign Up Instructions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8D886-6E8A-4B44-BE8D-762C5C47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59" y="1035919"/>
            <a:ext cx="3275391" cy="222513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C442B12-B5FC-4901-8484-A48863438E55}"/>
              </a:ext>
            </a:extLst>
          </p:cNvPr>
          <p:cNvSpPr txBox="1">
            <a:spLocks/>
          </p:cNvSpPr>
          <p:nvPr/>
        </p:nvSpPr>
        <p:spPr>
          <a:xfrm>
            <a:off x="755129" y="344140"/>
            <a:ext cx="7633742" cy="7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Choose Yes or No from drop down box and add any notes for the coach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D808A-8E3F-4FB4-A027-4EB3719E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699" y="1035919"/>
            <a:ext cx="4139985" cy="1436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5095E-8467-40E1-9218-0EBED59E2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97" y="4270159"/>
            <a:ext cx="7338888" cy="930891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6950ABB-1B51-48F7-91DF-0000C6A3265A}"/>
              </a:ext>
            </a:extLst>
          </p:cNvPr>
          <p:cNvSpPr txBox="1">
            <a:spLocks/>
          </p:cNvSpPr>
          <p:nvPr/>
        </p:nvSpPr>
        <p:spPr>
          <a:xfrm>
            <a:off x="879943" y="3373201"/>
            <a:ext cx="7633742" cy="7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Don’t forget to “save changes” for the commitment to be saved</a:t>
            </a:r>
          </a:p>
        </p:txBody>
      </p:sp>
    </p:spTree>
    <p:extLst>
      <p:ext uri="{BB962C8B-B14F-4D97-AF65-F5344CB8AC3E}">
        <p14:creationId xmlns:p14="http://schemas.microsoft.com/office/powerpoint/2010/main" val="86292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8D886-6E8A-4B44-BE8D-762C5C47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59" y="1035919"/>
            <a:ext cx="3275391" cy="222513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C442B12-B5FC-4901-8484-A48863438E55}"/>
              </a:ext>
            </a:extLst>
          </p:cNvPr>
          <p:cNvSpPr txBox="1">
            <a:spLocks/>
          </p:cNvSpPr>
          <p:nvPr/>
        </p:nvSpPr>
        <p:spPr>
          <a:xfrm>
            <a:off x="755129" y="344140"/>
            <a:ext cx="7633742" cy="7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Choose Yes or No from drop down box and add any notes for the coach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D808A-8E3F-4FB4-A027-4EB3719E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699" y="1035919"/>
            <a:ext cx="4139985" cy="1436093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6950ABB-1B51-48F7-91DF-0000C6A3265A}"/>
              </a:ext>
            </a:extLst>
          </p:cNvPr>
          <p:cNvSpPr txBox="1">
            <a:spLocks/>
          </p:cNvSpPr>
          <p:nvPr/>
        </p:nvSpPr>
        <p:spPr>
          <a:xfrm>
            <a:off x="879943" y="3373201"/>
            <a:ext cx="7633742" cy="7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Then choose events for your swimmer – </a:t>
            </a:r>
            <a:r>
              <a:rPr lang="en-US" u="sng" dirty="0"/>
              <a:t>remember to follow instructions from the event .pdf on number of entries per stroke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7F989-32A1-4BED-B6DD-801914193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02" y="4225080"/>
            <a:ext cx="7469996" cy="15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A5095E-8467-40E1-9218-0EBED59E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97" y="4270159"/>
            <a:ext cx="7338888" cy="930891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6950ABB-1B51-48F7-91DF-0000C6A3265A}"/>
              </a:ext>
            </a:extLst>
          </p:cNvPr>
          <p:cNvSpPr txBox="1">
            <a:spLocks/>
          </p:cNvSpPr>
          <p:nvPr/>
        </p:nvSpPr>
        <p:spPr>
          <a:xfrm>
            <a:off x="879943" y="3373201"/>
            <a:ext cx="7633742" cy="7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Finally, don’t forget to “save changes” for the commitment to be saved</a:t>
            </a:r>
          </a:p>
        </p:txBody>
      </p:sp>
    </p:spTree>
    <p:extLst>
      <p:ext uri="{BB962C8B-B14F-4D97-AF65-F5344CB8AC3E}">
        <p14:creationId xmlns:p14="http://schemas.microsoft.com/office/powerpoint/2010/main" val="337730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C442B12-B5FC-4901-8484-A48863438E55}"/>
              </a:ext>
            </a:extLst>
          </p:cNvPr>
          <p:cNvSpPr txBox="1">
            <a:spLocks/>
          </p:cNvSpPr>
          <p:nvPr/>
        </p:nvSpPr>
        <p:spPr>
          <a:xfrm>
            <a:off x="755129" y="344140"/>
            <a:ext cx="7633742" cy="7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know you’re done when it returns you to the athlete sign-up page and the member commitment matches your changes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61E1C8-ADB8-4ECE-86E1-3FFD82491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9" y="1802301"/>
            <a:ext cx="7705817" cy="943796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D01009D-3257-4D09-B721-E94C475388FF}"/>
              </a:ext>
            </a:extLst>
          </p:cNvPr>
          <p:cNvSpPr txBox="1">
            <a:spLocks/>
          </p:cNvSpPr>
          <p:nvPr/>
        </p:nvSpPr>
        <p:spPr>
          <a:xfrm>
            <a:off x="755129" y="3648113"/>
            <a:ext cx="7633742" cy="7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Commitments and changes can be made up until the registration deadline</a:t>
            </a:r>
          </a:p>
        </p:txBody>
      </p:sp>
    </p:spTree>
    <p:extLst>
      <p:ext uri="{BB962C8B-B14F-4D97-AF65-F5344CB8AC3E}">
        <p14:creationId xmlns:p14="http://schemas.microsoft.com/office/powerpoint/2010/main" val="294758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EE97AD-DC2F-4CCC-8DF5-7842BDB8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96" y="1746560"/>
            <a:ext cx="6915704" cy="22830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686-1D2C-4358-A485-F22FA74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324904"/>
            <a:ext cx="7633742" cy="3593591"/>
          </a:xfrm>
        </p:spPr>
        <p:txBody>
          <a:bodyPr/>
          <a:lstStyle/>
          <a:p>
            <a:r>
              <a:rPr lang="en-US" dirty="0"/>
              <a:t>From the homepage: </a:t>
            </a:r>
            <a:r>
              <a:rPr lang="en-US" dirty="0">
                <a:hlinkClick r:id="rId3"/>
              </a:rPr>
              <a:t>https://www.teamunify.com/team/nscyrr/page/home</a:t>
            </a:r>
            <a:endParaRPr lang="en-US" dirty="0"/>
          </a:p>
          <a:p>
            <a:r>
              <a:rPr lang="en-US" dirty="0"/>
              <a:t>Log into your account then click on Meet/Event Registration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F60A60-FA2D-4227-A628-12BEEC24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96" y="4076004"/>
            <a:ext cx="6249880" cy="25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686-1D2C-4358-A485-F22FA74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324904"/>
            <a:ext cx="7633742" cy="3593591"/>
          </a:xfrm>
        </p:spPr>
        <p:txBody>
          <a:bodyPr/>
          <a:lstStyle/>
          <a:p>
            <a:r>
              <a:rPr lang="en-US" dirty="0"/>
              <a:t>You will need to click on the Team Events tab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F60A60-FA2D-4227-A628-12BEEC24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29" y="1217394"/>
            <a:ext cx="7678037" cy="31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9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686-1D2C-4358-A485-F22FA74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324904"/>
            <a:ext cx="7633742" cy="3593591"/>
          </a:xfrm>
        </p:spPr>
        <p:txBody>
          <a:bodyPr/>
          <a:lstStyle/>
          <a:p>
            <a:r>
              <a:rPr lang="en-US" dirty="0"/>
              <a:t>Click on the event name to get the details on the event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1DB9F-1C3E-41DA-AE94-7D03099A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29" y="1841141"/>
            <a:ext cx="7654301" cy="23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686-1D2C-4358-A485-F22FA74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208149"/>
            <a:ext cx="763374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important pieces of information are found here: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Registration Deadline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Meet file with all the information you need on the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7C2D8-CC43-408A-B796-332781BE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51" y="1629405"/>
            <a:ext cx="6060269" cy="4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2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686-1D2C-4358-A485-F22FA74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208149"/>
            <a:ext cx="763374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Always read the event .PDF, it gives you important need to know info on the meet: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664E6-A26A-4917-A900-3F6DC2DC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8" y="1333318"/>
            <a:ext cx="7666384" cy="4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5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686-1D2C-4358-A485-F22FA74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208149"/>
            <a:ext cx="763374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also gives you instructions that we may not be able to code into the sign up: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this meet, the sign up would allow you to pick both, but we are only allowed to swim one event of each stroke.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33651-54DE-41D0-84F0-23BAFDCA9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03" y="1849573"/>
            <a:ext cx="6651271" cy="41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686-1D2C-4358-A485-F22FA74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208149"/>
            <a:ext cx="763374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PDF gives you important need to know info on the meet: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Event schedule will let you know what session your swimmer is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66CDF-43D7-4494-AEBA-70E70987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22" y="1186508"/>
            <a:ext cx="3700144" cy="54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686-1D2C-4358-A485-F22FA74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324904"/>
            <a:ext cx="7633742" cy="3593591"/>
          </a:xfrm>
        </p:spPr>
        <p:txBody>
          <a:bodyPr/>
          <a:lstStyle/>
          <a:p>
            <a:r>
              <a:rPr lang="en-US" dirty="0"/>
              <a:t>To commit or decline, click on “edit commitment”</a:t>
            </a:r>
          </a:p>
          <a:p>
            <a:pPr lvl="1"/>
            <a:r>
              <a:rPr lang="en-US" dirty="0"/>
              <a:t>Must be done before the registration deadline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B5C75-2337-4F6F-BC65-0D7DF2FD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27" y="1420426"/>
            <a:ext cx="7960343" cy="242457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197222A-488C-4D65-8256-D142B12C500C}"/>
              </a:ext>
            </a:extLst>
          </p:cNvPr>
          <p:cNvSpPr txBox="1">
            <a:spLocks/>
          </p:cNvSpPr>
          <p:nvPr/>
        </p:nvSpPr>
        <p:spPr>
          <a:xfrm>
            <a:off x="837427" y="4071281"/>
            <a:ext cx="7633742" cy="7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on swimmers name to edit commitment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8E2E4-4C02-4D1E-9924-8C2F925AB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27" y="4750790"/>
            <a:ext cx="7826418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8395"/>
      </p:ext>
    </p:extLst>
  </p:cSld>
  <p:clrMapOvr>
    <a:masterClrMapping/>
  </p:clrMapOvr>
</p:sld>
</file>

<file path=ppt/theme/theme1.xml><?xml version="1.0" encoding="utf-8"?>
<a:theme xmlns:a="http://schemas.openxmlformats.org/drawingml/2006/main" name="Corning_Blue">
  <a:themeElements>
    <a:clrScheme name="Corning Corporate Theme">
      <a:dk1>
        <a:sysClr val="windowText" lastClr="000000"/>
      </a:dk1>
      <a:lt1>
        <a:sysClr val="window" lastClr="FFFFFF"/>
      </a:lt1>
      <a:dk2>
        <a:srgbClr val="616365"/>
      </a:dk2>
      <a:lt2>
        <a:srgbClr val="CCCCCC"/>
      </a:lt2>
      <a:accent1>
        <a:srgbClr val="005293"/>
      </a:accent1>
      <a:accent2>
        <a:srgbClr val="99CCFF"/>
      </a:accent2>
      <a:accent3>
        <a:srgbClr val="616365"/>
      </a:accent3>
      <a:accent4>
        <a:srgbClr val="C60C30"/>
      </a:accent4>
      <a:accent5>
        <a:srgbClr val="FFCC33"/>
      </a:accent5>
      <a:accent6>
        <a:srgbClr val="0098DB"/>
      </a:accent6>
      <a:hlink>
        <a:srgbClr val="0098DB"/>
      </a:hlink>
      <a:folHlink>
        <a:srgbClr val="807F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307</Words>
  <Application>Microsoft Office PowerPoint</Application>
  <PresentationFormat>On-screen Show (4:3)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Gill Sans MT</vt:lpstr>
      <vt:lpstr>Impact</vt:lpstr>
      <vt:lpstr>Corning_Blue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Non-Corning</cp:keywords>
  <cp:lastModifiedBy/>
  <cp:revision>1</cp:revision>
  <dcterms:created xsi:type="dcterms:W3CDTF">2019-12-12T18:30:00Z</dcterms:created>
  <dcterms:modified xsi:type="dcterms:W3CDTF">2024-03-01T16:35:32Z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rporate Template">
    <vt:lpwstr>2013_301Blue_v.2.0</vt:lpwstr>
  </property>
  <property fmtid="{D5CDD505-2E9C-101B-9397-08002B2CF9AE}" pid="3" name="TitusGUID">
    <vt:lpwstr>f60ac5ed-1bf2-4c07-b9a4-8586e9ce2377</vt:lpwstr>
  </property>
  <property fmtid="{D5CDD505-2E9C-101B-9397-08002B2CF9AE}" pid="4" name="CorningConfigurationVersion">
    <vt:lpwstr>3.0.11.5.10EN-SL</vt:lpwstr>
  </property>
  <property fmtid="{D5CDD505-2E9C-101B-9397-08002B2CF9AE}" pid="5" name="CorningFullClassification">
    <vt:lpwstr>Non-Corning</vt:lpwstr>
  </property>
  <property fmtid="{D5CDD505-2E9C-101B-9397-08002B2CF9AE}" pid="6" name="CCTCode">
    <vt:lpwstr>NC</vt:lpwstr>
  </property>
  <property fmtid="{D5CDD505-2E9C-101B-9397-08002B2CF9AE}" pid="7" name="CRCCode">
    <vt:lpwstr/>
  </property>
  <property fmtid="{D5CDD505-2E9C-101B-9397-08002B2CF9AE}" pid="8" name="CORNINGClassification">
    <vt:lpwstr>Non-Corning</vt:lpwstr>
  </property>
  <property fmtid="{D5CDD505-2E9C-101B-9397-08002B2CF9AE}" pid="9" name="CORNINGLabelExtension">
    <vt:lpwstr>None</vt:lpwstr>
  </property>
  <property fmtid="{D5CDD505-2E9C-101B-9397-08002B2CF9AE}" pid="10" name="CORNINGDisplayOptionalMarkingLanguage">
    <vt:lpwstr>None</vt:lpwstr>
  </property>
  <property fmtid="{D5CDD505-2E9C-101B-9397-08002B2CF9AE}" pid="11" name="CORNINGMarkingOption">
    <vt:lpwstr>Automatic</vt:lpwstr>
  </property>
</Properties>
</file>